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24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EFE62F8-0985-46C5-9927-FDF8D9DF2403}">
  <a:tblStyle styleId="{AEFE62F8-0985-46C5-9927-FDF8D9DF2403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49" Type="http://schemas.openxmlformats.org/officeDocument/2006/relationships/slide" Target="slides/slide4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209" name="Shape 209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{AEFE62F8-0985-46C5-9927-FDF8D9DF2403}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637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No longer an overwhelming list of observations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Easy to use icons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Welcome text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Still work in progress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developer mailing list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Clean up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new people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SR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 black background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List of small corrections /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Let observers grade their own observations: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C: Registration of observation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B: Good observation, but not perfect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A: Top observation, a lot of time and attention went into the observation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Multiple languages for one observations, certainly for Class A observations.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User interface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Tablet friendly: Should be OK in 5.0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Possibility to have shorter column names: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constellations (UMa, ...), type (GX, OC, ...)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Magnification without name of eyepiece.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Different version for beginners and experts.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Better help function.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Tonight’s best function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UNDO button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to list should be on the left.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Additional information for objects: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Visibility // Interstellarum Deepsky Atlas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Can we use this data?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Description from reputable observer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More catalogs: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Calabash nebula?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Star catalogs?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Better filters for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Using grades: Class A, B, C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SQM / NELM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Location: List is too long…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Instrument: List is too long, no uniform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‘AND’ to object type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Open clusters AND globular clusters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Observation sheet per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find the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observe: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Object information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Remarks (by the observer)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DDS image (inverted / not inverted)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Eyepiece / telescope view: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Newtonian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Refractor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SCT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Rework lists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Moderate public lists?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New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source of new object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 should not start with ‘Structure / resolved / …‘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